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2"/>
  </p:notesMasterIdLst>
  <p:handoutMasterIdLst>
    <p:handoutMasterId r:id="rId13"/>
  </p:handoutMasterIdLst>
  <p:sldIdLst>
    <p:sldId id="332" r:id="rId7"/>
    <p:sldId id="335" r:id="rId8"/>
    <p:sldId id="342" r:id="rId9"/>
    <p:sldId id="343" r:id="rId10"/>
    <p:sldId id="333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872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 objectives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where Learners have come from to get to this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22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out lesson Activity Sheet</a:t>
            </a: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technology employed for the autonomous car and how it could be used in other sectors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Examples such as driverless Ubers/taxi or automated delivery services are obvious but you could also refer to pooper scoopers for parks, robot vacuum cleaners and pool cleaners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Learners to complete the table with their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3957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60AA913-5FBA-4268-92C3-9D9CD7F6E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rules for Car Sumo. Link to Robot Wars?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Add or amend the rules as a class but agree on a standard set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the worksheet to plan out your algorithm either using blocks or in pseudocode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 and test the algorithm to find a champion</a:t>
            </a:r>
          </a:p>
        </p:txBody>
      </p:sp>
    </p:spTree>
    <p:extLst>
      <p:ext uri="{BB962C8B-B14F-4D97-AF65-F5344CB8AC3E}">
        <p14:creationId xmlns:p14="http://schemas.microsoft.com/office/powerpoint/2010/main" val="2691031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 Smart Car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CD410-E672-4171-BBC0-21E9F8DA28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8755" y="4496996"/>
            <a:ext cx="4268207" cy="289871"/>
          </a:xfrm>
        </p:spPr>
        <p:txBody>
          <a:bodyPr/>
          <a:lstStyle/>
          <a:p>
            <a:r>
              <a:rPr lang="en-GB" sz="2000" dirty="0"/>
              <a:t>Lesson 36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 Extension Projects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44" y="594629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uses for the technology within your self-driving vehicle with an environmental impact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</a:t>
            </a:r>
            <a:r>
              <a:rPr lang="en-GB" dirty="0">
                <a:latin typeface="Lato" panose="020F0502020204030203" pitchFamily="34" charset="0"/>
              </a:rPr>
              <a:t>alternative u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ses for the technology within your self-driving vehicle with an commercial or business impact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and develop alternative uses for the technology within your self-driving vehicle with an entertainment impact 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Projects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086396"/>
            <a:ext cx="11180867" cy="4187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Think of some different uses for your self-driving car and the technology you have developed </a:t>
            </a:r>
          </a:p>
          <a:p>
            <a:pPr marL="0" indent="0">
              <a:buNone/>
            </a:pP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could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reuse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 recycle the technology you have developed into new uses?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Speed Humps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Car football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Car Wrestling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Smart Taxi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4B076E-8CAD-4316-9441-F1F828C42F38}"/>
              </a:ext>
            </a:extLst>
          </p:cNvPr>
          <p:cNvSpPr/>
          <p:nvPr/>
        </p:nvSpPr>
        <p:spPr>
          <a:xfrm>
            <a:off x="5576888" y="3108012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Smart Street Cleaning Cars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Pizza Delivery</a:t>
            </a:r>
          </a:p>
          <a:p>
            <a:pPr marL="342900" indent="-3429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83189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 Sumo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7E2C688-FC5F-473C-A6F8-38FC74920A51}"/>
              </a:ext>
            </a:extLst>
          </p:cNvPr>
          <p:cNvSpPr txBox="1">
            <a:spLocks/>
          </p:cNvSpPr>
          <p:nvPr/>
        </p:nvSpPr>
        <p:spPr>
          <a:xfrm>
            <a:off x="492125" y="1156734"/>
            <a:ext cx="8410715" cy="4187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2400" kern="1200">
                <a:solidFill>
                  <a:srgbClr val="38383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your car or a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create and test an algorithm for Car Sumo that follows these rules: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cars enter one car leaves!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two cars start at the centre of the ring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Cars are not allowed out of the ring and should actively stop themselves from leaving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cars have a white light or torch that can be used by the competitor to locate the car to ram it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loser is the first car to leave the area or stop moving for 30 seconds</a:t>
            </a:r>
          </a:p>
          <a:p>
            <a:endParaRPr lang="en-GB" sz="2000" b="1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/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F42D9-89FC-40C2-AFA4-844F2E1C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418" y="1946077"/>
            <a:ext cx="2720535" cy="26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38044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328</Words>
  <Application>Microsoft Office PowerPoint</Application>
  <PresentationFormat>Widescreen</PresentationFormat>
  <Paragraphs>50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Lato</vt:lpstr>
      <vt:lpstr>Wingdings</vt:lpstr>
      <vt:lpstr>1_Arm_PPT_Public</vt:lpstr>
      <vt:lpstr>Final Project  Smart Car</vt:lpstr>
      <vt:lpstr>Objectives</vt:lpstr>
      <vt:lpstr>Example Projects</vt:lpstr>
      <vt:lpstr>Car Sumo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2021-04-13T11:55:08Z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